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6CC08-4DAE-47CA-AB2E-BE97C4424C86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5831A-385D-4AF4-B13B-9CCA0CB142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84CD75-6705-41A4-9B46-9C4042C4630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5A310-0301-407E-8FE3-AB8BD20464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FD696-2DE8-4FB3-8EA8-3C37F0FDC0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F07321-4013-4493-B70F-7FBA329D320F}" type="datetimeFigureOut">
              <a:rPr lang="en-US" smtClean="0"/>
              <a:t>10-03-2021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45C97B-D887-4DCE-B782-2B643A5712A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eaLnBrk="1" hangingPunct="1"/>
            <a:r>
              <a:rPr lang="en-US" altLang="en-US" sz="4400" smtClean="0"/>
              <a:t>The mechanics of breathing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3025" y="3886200"/>
            <a:ext cx="6429375" cy="1752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DR.T.AJAYAN</a:t>
            </a:r>
          </a:p>
          <a:p>
            <a:pPr eaLnBrk="1" hangingPunct="1"/>
            <a:r>
              <a:rPr lang="en-US" altLang="en-US" sz="3200" smtClean="0"/>
              <a:t>PROF. &amp; H.O.D.</a:t>
            </a:r>
          </a:p>
          <a:p>
            <a:pPr eaLnBrk="1" hangingPunct="1"/>
            <a:r>
              <a:rPr lang="en-US" altLang="en-US" sz="3200" smtClean="0"/>
              <a:t>PRACTICE OF MEDICINE</a:t>
            </a:r>
          </a:p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chemoreceptors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Breathing can be controlled voluntarily, up to a point</a:t>
            </a:r>
          </a:p>
          <a:p>
            <a:pPr eaLnBrk="1" hangingPunct="1"/>
            <a:r>
              <a:rPr lang="en-US" altLang="en-US" smtClean="0"/>
              <a:t>Too much CO</a:t>
            </a:r>
            <a:r>
              <a:rPr lang="en-US" altLang="en-US" baseline="-25000" smtClean="0"/>
              <a:t>2</a:t>
            </a:r>
            <a:r>
              <a:rPr lang="en-US" altLang="en-US" smtClean="0"/>
              <a:t> and H</a:t>
            </a:r>
            <a:r>
              <a:rPr lang="en-US" altLang="en-US" baseline="30000" smtClean="0"/>
              <a:t>+</a:t>
            </a:r>
            <a:r>
              <a:rPr lang="en-US" altLang="en-US" smtClean="0"/>
              <a:t> will stimulate inspiratory area, phrenic and intercostal nerves</a:t>
            </a:r>
          </a:p>
          <a:p>
            <a:pPr eaLnBrk="1" hangingPunct="1"/>
            <a:r>
              <a:rPr lang="en-US" altLang="en-US" smtClean="0"/>
              <a:t>Central chemoreceptors: medulla oblongata monitors CSF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Peripheral chemoreceptors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Aortic bodies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Carotid bodies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Respond to fluctuations in blood CO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 levels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Baroreceptors prevent overinflation of lungs (promote expiration)</a:t>
            </a:r>
          </a:p>
        </p:txBody>
      </p:sp>
      <p:pic>
        <p:nvPicPr>
          <p:cNvPr id="14340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97725" y="1600200"/>
            <a:ext cx="2339549" cy="4525963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Disorders of the respiratory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Asthma (chronic inflammation)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COPD (obstruction of airflow, e.g., emphysema)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Lung cancer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Respiratory infections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Cystic fibrosis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 name a few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three steps of respiration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Pulmonary ventilation- movement of air into and out of lungs</a:t>
            </a:r>
          </a:p>
          <a:p>
            <a:pPr eaLnBrk="1" hangingPunct="1"/>
            <a:r>
              <a:rPr lang="en-US" altLang="en-US" smtClean="0"/>
              <a:t>Pulmonary respiration-exchanges of gases between air spaces and blood</a:t>
            </a:r>
          </a:p>
          <a:p>
            <a:pPr eaLnBrk="1" hangingPunct="1"/>
            <a:r>
              <a:rPr lang="en-US" altLang="en-US" smtClean="0"/>
              <a:t>Tissue respiration between blood and tissue cells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Inhalation and exhalation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Air pressure inside lungs must drop to draw air into them</a:t>
            </a:r>
          </a:p>
          <a:p>
            <a:pPr lvl="1" eaLnBrk="1" hangingPunct="1"/>
            <a:r>
              <a:rPr lang="en-US" altLang="en-US" smtClean="0"/>
              <a:t>Lungs expand</a:t>
            </a:r>
          </a:p>
          <a:p>
            <a:pPr lvl="1" eaLnBrk="1" hangingPunct="1"/>
            <a:r>
              <a:rPr lang="en-US" altLang="en-US" smtClean="0"/>
              <a:t>Contractions of diaphragm and external intercostals; diaphragm drops</a:t>
            </a:r>
          </a:p>
          <a:p>
            <a:pPr lvl="1" eaLnBrk="1" hangingPunct="1"/>
            <a:r>
              <a:rPr lang="en-US" altLang="en-US" smtClean="0"/>
              <a:t>Thoracic cavity expands, and pleura and lungs are pulled outward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Forced inhalation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Accessory muscles</a:t>
            </a:r>
          </a:p>
          <a:p>
            <a:pPr lvl="1" eaLnBrk="1" hangingPunct="1"/>
            <a:r>
              <a:rPr lang="en-US" altLang="en-US" smtClean="0"/>
              <a:t>Sternocleidomastoid (lift sternum)</a:t>
            </a:r>
          </a:p>
          <a:p>
            <a:pPr lvl="1" eaLnBrk="1" hangingPunct="1"/>
            <a:r>
              <a:rPr lang="en-US" altLang="en-US" smtClean="0"/>
              <a:t>Scalene (elevate first two ribs)</a:t>
            </a:r>
          </a:p>
          <a:p>
            <a:pPr lvl="1" eaLnBrk="1" hangingPunct="1"/>
            <a:r>
              <a:rPr lang="en-US" altLang="en-US" smtClean="0"/>
              <a:t>Pectoralis minor (elevate 3</a:t>
            </a:r>
            <a:r>
              <a:rPr lang="en-US" altLang="en-US" baseline="30000" smtClean="0"/>
              <a:t>rd</a:t>
            </a:r>
            <a:r>
              <a:rPr lang="en-US" altLang="en-US" smtClean="0"/>
              <a:t> through 5</a:t>
            </a:r>
            <a:r>
              <a:rPr lang="en-US" altLang="en-US" baseline="30000" smtClean="0"/>
              <a:t>th</a:t>
            </a:r>
            <a:r>
              <a:rPr lang="en-US" altLang="en-US" smtClean="0"/>
              <a:t> ribs)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Muscles of breathing</a:t>
            </a:r>
          </a:p>
        </p:txBody>
      </p:sp>
      <p:pic>
        <p:nvPicPr>
          <p:cNvPr id="819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330" y="1935163"/>
            <a:ext cx="4725340" cy="4389437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Exhalation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Normal exhalation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Relaxation of external intercostals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Recoil of elastic fibers in diaphrgam and within air passageways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Thoracic cavity becomes smaller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Alveolar pressure exceeds atmospheric pressure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Forced exhalation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Abdominal and internal intercostals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Structures involved in modified respiratory movements</a:t>
            </a:r>
          </a:p>
        </p:txBody>
      </p:sp>
      <p:pic>
        <p:nvPicPr>
          <p:cNvPr id="10243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33016" y="2730849"/>
            <a:ext cx="5077968" cy="2798064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Many modified respiratory movements (p. 753)</a:t>
            </a:r>
          </a:p>
        </p:txBody>
      </p:sp>
      <p:graphicFrame>
        <p:nvGraphicFramePr>
          <p:cNvPr id="11300" name="Group 3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792282"/>
        </p:xfrm>
        <a:graphic>
          <a:graphicData uri="http://schemas.openxmlformats.org/drawingml/2006/table">
            <a:tbl>
              <a:tblPr/>
              <a:tblGrid>
                <a:gridCol w="2057400"/>
                <a:gridCol w="6172200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description/stimulus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coughing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Closure, then forced exhalation through rima glottidis. Reflex triggered against larynx, trachea or epiglottis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yawning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Deep inhalation, stimulus unclear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sneezing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Spasmodic contractions of exhalation muscles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hiccupping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Spasmodic contraction of diaphragm, followed by spasmodic closure of rima glottidis. Irritation of nerve endings of GI tract.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Regulation of breathing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Medullary rhythmicity center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Nerves extend to intercostals and diaphragm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Signals are sent automatically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Expiratory center is activated during forced breathing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Pneumotaxic area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Controls degree of lung inflation; inhibits inspiration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Apneustic area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Promotes inspiration</a:t>
            </a:r>
          </a:p>
        </p:txBody>
      </p:sp>
      <p:pic>
        <p:nvPicPr>
          <p:cNvPr id="1229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1476" y="2316321"/>
            <a:ext cx="3432048" cy="3093720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333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The mechanics of breathing</vt:lpstr>
      <vt:lpstr>The three steps of respiration</vt:lpstr>
      <vt:lpstr>Inhalation and exhalation</vt:lpstr>
      <vt:lpstr>Forced inhalation</vt:lpstr>
      <vt:lpstr>Muscles of breathing</vt:lpstr>
      <vt:lpstr>Exhalation</vt:lpstr>
      <vt:lpstr>Structures involved in modified respiratory movements</vt:lpstr>
      <vt:lpstr>Many modified respiratory movements (p. 753)</vt:lpstr>
      <vt:lpstr>Regulation of breathing</vt:lpstr>
      <vt:lpstr>chemoreceptors</vt:lpstr>
      <vt:lpstr>Peripheral chemoreceptors</vt:lpstr>
      <vt:lpstr>Disorders of the respiratory system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mechanics of breathing</dc:title>
  <dc:creator>New</dc:creator>
  <cp:lastModifiedBy>New</cp:lastModifiedBy>
  <cp:revision>1</cp:revision>
  <dcterms:created xsi:type="dcterms:W3CDTF">2021-03-10T04:24:24Z</dcterms:created>
  <dcterms:modified xsi:type="dcterms:W3CDTF">2021-03-10T04:24:47Z</dcterms:modified>
</cp:coreProperties>
</file>